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122" autoAdjust="0"/>
  </p:normalViewPr>
  <p:slideViewPr>
    <p:cSldViewPr>
      <p:cViewPr varScale="1">
        <p:scale>
          <a:sx n="69" d="100"/>
          <a:sy n="69" d="100"/>
        </p:scale>
        <p:origin x="-54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E41C2F8-6D28-4CEC-839F-032392623FA2}" type="datetimeFigureOut">
              <a:rPr lang="en-US" smtClean="0"/>
              <a:pPr/>
              <a:t>4/16/2012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0379E77B-49AB-4BE7-81DD-EFE999C2042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E41C2F8-6D28-4CEC-839F-032392623FA2}"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E41C2F8-6D28-4CEC-839F-032392623FA2}"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E41C2F8-6D28-4CEC-839F-032392623FA2}"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E41C2F8-6D28-4CEC-839F-032392623FA2}" type="datetimeFigureOut">
              <a:rPr lang="en-US" smtClean="0"/>
              <a:pPr/>
              <a:t>4/16/2012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379E77B-49AB-4BE7-81DD-EFE999C20429}"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E41C2F8-6D28-4CEC-839F-032392623FA2}" type="datetimeFigureOut">
              <a:rPr lang="en-US" smtClean="0"/>
              <a:pPr/>
              <a:t>4/16/2012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E41C2F8-6D28-4CEC-839F-032392623FA2}" type="datetimeFigureOut">
              <a:rPr lang="en-US" smtClean="0"/>
              <a:pPr/>
              <a:t>4/16/2012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7E41C2F8-6D28-4CEC-839F-032392623FA2}" type="datetimeFigureOut">
              <a:rPr lang="en-US" smtClean="0"/>
              <a:pPr/>
              <a:t>4/16/2012</a:t>
            </a:fld>
            <a:endParaRPr lang="en-US"/>
          </a:p>
        </p:txBody>
      </p:sp>
      <p:sp>
        <p:nvSpPr>
          <p:cNvPr id="8" name="Slide Number Placeholder 7"/>
          <p:cNvSpPr>
            <a:spLocks noGrp="1"/>
          </p:cNvSpPr>
          <p:nvPr>
            <p:ph type="sldNum" sz="quarter" idx="11"/>
          </p:nvPr>
        </p:nvSpPr>
        <p:spPr/>
        <p:txBody>
          <a:bodyPr/>
          <a:lstStyle/>
          <a:p>
            <a:fld id="{0379E77B-49AB-4BE7-81DD-EFE999C20429}"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41C2F8-6D28-4CEC-839F-032392623FA2}" type="datetimeFigureOut">
              <a:rPr lang="en-US" smtClean="0"/>
              <a:pPr/>
              <a:t>4/16/2012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E41C2F8-6D28-4CEC-839F-032392623FA2}" type="datetimeFigureOut">
              <a:rPr lang="en-US" smtClean="0"/>
              <a:pPr/>
              <a:t>4/16/2012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0379E77B-49AB-4BE7-81DD-EFE999C2042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7E41C2F8-6D28-4CEC-839F-032392623FA2}" type="datetimeFigureOut">
              <a:rPr lang="en-US" smtClean="0"/>
              <a:pPr/>
              <a:t>4/16/2012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379E77B-49AB-4BE7-81DD-EFE999C2042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7E41C2F8-6D28-4CEC-839F-032392623FA2}" type="datetimeFigureOut">
              <a:rPr lang="en-US" smtClean="0"/>
              <a:pPr/>
              <a:t>4/16/2012</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0379E77B-49AB-4BE7-81DD-EFE999C20429}"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21162132">
            <a:off x="958112" y="-359752"/>
            <a:ext cx="6480048" cy="2301240"/>
          </a:xfrm>
        </p:spPr>
        <p:txBody>
          <a:bodyPr>
            <a:scene3d>
              <a:camera prst="isometricOffAxis2Left"/>
              <a:lightRig rig="threePt" dir="t"/>
            </a:scene3d>
            <a:sp3d extrusionH="57150">
              <a:bevelT w="38100" h="38100" prst="angle"/>
            </a:sp3d>
          </a:bodyPr>
          <a:lstStyle/>
          <a:p>
            <a:r>
              <a:rPr lang="en-US" dirty="0" smtClean="0">
                <a:solidFill>
                  <a:srgbClr val="FF0000"/>
                </a:solidFill>
                <a:effectLst>
                  <a:glow rad="228600">
                    <a:schemeClr val="accent1">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t/>
            </a:r>
            <a:br>
              <a:rPr lang="en-US" dirty="0" smtClean="0">
                <a:solidFill>
                  <a:srgbClr val="FF0000"/>
                </a:solidFill>
                <a:effectLst>
                  <a:glow rad="228600">
                    <a:schemeClr val="accent1">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br>
            <a:r>
              <a:rPr lang="en-US" dirty="0" smtClean="0">
                <a:solidFill>
                  <a:srgbClr val="FF0000"/>
                </a:solidFill>
                <a:effectLst>
                  <a:glow rad="228600">
                    <a:schemeClr val="accent1">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t/>
            </a:r>
            <a:br>
              <a:rPr lang="en-US" dirty="0" smtClean="0">
                <a:solidFill>
                  <a:srgbClr val="FF0000"/>
                </a:solidFill>
                <a:effectLst>
                  <a:glow rad="228600">
                    <a:schemeClr val="accent1">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br>
            <a:r>
              <a:rPr lang="en-US" dirty="0" smtClean="0">
                <a:solidFill>
                  <a:srgbClr val="FF0000"/>
                </a:solidFill>
                <a:effectLst>
                  <a:glow rad="228600">
                    <a:schemeClr val="accent1">
                      <a:satMod val="175000"/>
                      <a:alpha val="40000"/>
                    </a:schemeClr>
                  </a:glow>
                  <a:outerShdw blurRad="50800" dist="38100" dir="13500000" algn="br" rotWithShape="0">
                    <a:prstClr val="black">
                      <a:alpha val="40000"/>
                    </a:prstClr>
                  </a:outerShdw>
                  <a:reflection blurRad="6350" stA="60000" endA="900" endPos="58000" dir="5400000" sy="-100000" algn="bl" rotWithShape="0"/>
                </a:effectLst>
                <a:latin typeface="Forte" pitchFamily="66" charset="0"/>
              </a:rPr>
              <a:t>John Hancock</a:t>
            </a:r>
            <a:endParaRPr lang="en-US" dirty="0">
              <a:solidFill>
                <a:srgbClr val="FF0000"/>
              </a:solidFill>
              <a:effectLst>
                <a:glow rad="228600">
                  <a:schemeClr val="accent1">
                    <a:satMod val="175000"/>
                    <a:alpha val="40000"/>
                  </a:schemeClr>
                </a:glow>
                <a:outerShdw blurRad="50800" dist="38100" dir="13500000" algn="br" rotWithShape="0">
                  <a:prstClr val="black">
                    <a:alpha val="40000"/>
                  </a:prstClr>
                </a:outerShdw>
                <a:reflection blurRad="6350" stA="60000" endA="900" endPos="58000" dir="5400000" sy="-100000" algn="bl" rotWithShape="0"/>
              </a:effectLst>
              <a:latin typeface="Forte" pitchFamily="66" charset="0"/>
            </a:endParaRPr>
          </a:p>
        </p:txBody>
      </p:sp>
      <p:sp>
        <p:nvSpPr>
          <p:cNvPr id="3" name="Subtitle 2"/>
          <p:cNvSpPr>
            <a:spLocks noGrp="1"/>
          </p:cNvSpPr>
          <p:nvPr>
            <p:ph type="subTitle" idx="1"/>
          </p:nvPr>
        </p:nvSpPr>
        <p:spPr>
          <a:xfrm>
            <a:off x="457200" y="3581400"/>
            <a:ext cx="6480048" cy="1752600"/>
          </a:xfrm>
        </p:spPr>
        <p:txBody>
          <a:bodyPr>
            <a:normAutofit/>
            <a:scene3d>
              <a:camera prst="isometricOffAxis2Left"/>
              <a:lightRig rig="threePt" dir="t"/>
            </a:scene3d>
            <a:sp3d extrusionH="57150">
              <a:bevelT w="38100" h="38100" prst="angle"/>
            </a:sp3d>
          </a:bodyPr>
          <a:lstStyle/>
          <a:p>
            <a:r>
              <a:rPr lang="en-US" sz="3600" dirty="0" smtClean="0">
                <a:effectLst>
                  <a:glow rad="228600">
                    <a:schemeClr val="accent3">
                      <a:satMod val="175000"/>
                      <a:alpha val="40000"/>
                    </a:schemeClr>
                  </a:glow>
                  <a:reflection blurRad="6350" stA="55000" endA="50" endPos="85000" dist="60007" dir="5400000" sy="-100000" algn="bl" rotWithShape="0"/>
                </a:effectLst>
                <a:latin typeface="Blackadder ITC" pitchFamily="82" charset="0"/>
              </a:rPr>
              <a:t>Singer of the Declaration</a:t>
            </a:r>
            <a:endParaRPr lang="en-US" sz="3600" dirty="0">
              <a:effectLst>
                <a:glow rad="228600">
                  <a:schemeClr val="accent3">
                    <a:satMod val="175000"/>
                    <a:alpha val="40000"/>
                  </a:schemeClr>
                </a:glow>
                <a:reflection blurRad="6350" stA="55000" endA="50" endPos="85000" dist="60007" dir="5400000" sy="-100000" algn="bl" rotWithShape="0"/>
              </a:effectLst>
              <a:latin typeface="Blackadder ITC" pitchFamily="82" charset="0"/>
            </a:endParaRPr>
          </a:p>
        </p:txBody>
      </p:sp>
      <p:pic>
        <p:nvPicPr>
          <p:cNvPr id="48130" name="Picture 2" descr="http://upload.wikimedia.org/wikipedia/commons/thumb/6/65/John_Hancock_painting.jpg/220px-John_Hancock_painting.jpg"/>
          <p:cNvPicPr>
            <a:picLocks noChangeAspect="1" noChangeArrowheads="1"/>
          </p:cNvPicPr>
          <p:nvPr/>
        </p:nvPicPr>
        <p:blipFill>
          <a:blip r:embed="rId2" cstate="print"/>
          <a:srcRect/>
          <a:stretch>
            <a:fillRect/>
          </a:stretch>
        </p:blipFill>
        <p:spPr bwMode="auto">
          <a:xfrm>
            <a:off x="381000" y="533400"/>
            <a:ext cx="2095500" cy="2609851"/>
          </a:xfrm>
          <a:prstGeom prst="rect">
            <a:avLst/>
          </a:prstGeom>
          <a:noFill/>
        </p:spPr>
      </p:pic>
      <p:pic>
        <p:nvPicPr>
          <p:cNvPr id="2050" name="Picture 2" descr="http://www.ushistory.org/declaration/signers/images/hancock.jpg"/>
          <p:cNvPicPr>
            <a:picLocks noChangeAspect="1" noChangeArrowheads="1"/>
          </p:cNvPicPr>
          <p:nvPr/>
        </p:nvPicPr>
        <p:blipFill>
          <a:blip r:embed="rId3" cstate="print"/>
          <a:srcRect/>
          <a:stretch>
            <a:fillRect/>
          </a:stretch>
        </p:blipFill>
        <p:spPr bwMode="auto">
          <a:xfrm rot="20670645">
            <a:off x="575836" y="4230281"/>
            <a:ext cx="1743808" cy="2266951"/>
          </a:xfrm>
          <a:prstGeom prst="rect">
            <a:avLst/>
          </a:prstGeom>
          <a:noFill/>
        </p:spPr>
      </p:pic>
      <p:pic>
        <p:nvPicPr>
          <p:cNvPr id="2052" name="Picture 4" descr="http://content.answcdn.com/main/content/img/webpics/John_Hancock.jpg"/>
          <p:cNvPicPr>
            <a:picLocks noChangeAspect="1" noChangeArrowheads="1"/>
          </p:cNvPicPr>
          <p:nvPr/>
        </p:nvPicPr>
        <p:blipFill>
          <a:blip r:embed="rId4" cstate="print"/>
          <a:srcRect/>
          <a:stretch>
            <a:fillRect/>
          </a:stretch>
        </p:blipFill>
        <p:spPr bwMode="auto">
          <a:xfrm rot="990832">
            <a:off x="5108256" y="2593656"/>
            <a:ext cx="1905000" cy="1905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deviantart.com/download/133924453/Random_Background_____by_Demon_Hitori.jpg"/>
          <p:cNvPicPr>
            <a:picLocks noChangeAspect="1" noChangeArrowheads="1"/>
          </p:cNvPicPr>
          <p:nvPr/>
        </p:nvPicPr>
        <p:blipFill>
          <a:blip r:embed="rId2" cstate="print"/>
          <a:srcRect/>
          <a:stretch>
            <a:fillRect/>
          </a:stretch>
        </p:blipFill>
        <p:spPr bwMode="auto">
          <a:xfrm>
            <a:off x="0" y="0"/>
            <a:ext cx="9144000" cy="7239000"/>
          </a:xfrm>
          <a:prstGeom prst="rect">
            <a:avLst/>
          </a:prstGeom>
          <a:noFill/>
        </p:spPr>
      </p:pic>
      <p:sp>
        <p:nvSpPr>
          <p:cNvPr id="2" name="Title 1"/>
          <p:cNvSpPr>
            <a:spLocks noGrp="1"/>
          </p:cNvSpPr>
          <p:nvPr>
            <p:ph type="title"/>
          </p:nvPr>
        </p:nvSpPr>
        <p:spPr/>
        <p:txBody>
          <a:bodyPr/>
          <a:lstStyle/>
          <a:p>
            <a:r>
              <a:rPr lang="en-US" dirty="0" smtClean="0"/>
              <a:t>Early Life </a:t>
            </a:r>
            <a:endParaRPr lang="en-US" dirty="0"/>
          </a:p>
        </p:txBody>
      </p:sp>
      <p:sp>
        <p:nvSpPr>
          <p:cNvPr id="3" name="Content Placeholder 2"/>
          <p:cNvSpPr>
            <a:spLocks noGrp="1"/>
          </p:cNvSpPr>
          <p:nvPr>
            <p:ph idx="1"/>
          </p:nvPr>
        </p:nvSpPr>
        <p:spPr/>
        <p:txBody>
          <a:bodyPr>
            <a:normAutofit fontScale="92500" lnSpcReduction="10000"/>
          </a:bodyPr>
          <a:lstStyle/>
          <a:p>
            <a:pPr>
              <a:buNone/>
            </a:pPr>
            <a:endParaRPr lang="en-US" dirty="0" smtClean="0"/>
          </a:p>
          <a:p>
            <a:r>
              <a:rPr lang="en-US" dirty="0" smtClean="0"/>
              <a:t>Born in Quincy Massachusetts on January 12, 1973</a:t>
            </a:r>
          </a:p>
          <a:p>
            <a:r>
              <a:rPr lang="en-US" dirty="0" smtClean="0"/>
              <a:t>Had a privileged childhood and was admitted into Harvard graduating in 1754.</a:t>
            </a:r>
          </a:p>
          <a:p>
            <a:r>
              <a:rPr lang="en-US" dirty="0" smtClean="0"/>
              <a:t>When Johns father died his uncle Thomas adopted him by whom he was employed at the Hancock counting house. Then when his uncle died he inherited the business as well as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hdwallpapernet.com/wp-content/gallery/cool_backgrounds_background_24/cool-backgrounds-random-17514343-500-500.gif"/>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lstStyle/>
          <a:p>
            <a:r>
              <a:rPr lang="en-US" dirty="0" smtClean="0"/>
              <a:t>From Protest to Revolution</a:t>
            </a:r>
            <a:endParaRPr lang="en-US" dirty="0"/>
          </a:p>
        </p:txBody>
      </p:sp>
      <p:sp>
        <p:nvSpPr>
          <p:cNvPr id="3" name="Content Placeholder 2"/>
          <p:cNvSpPr>
            <a:spLocks noGrp="1"/>
          </p:cNvSpPr>
          <p:nvPr>
            <p:ph idx="1"/>
          </p:nvPr>
        </p:nvSpPr>
        <p:spPr/>
        <p:txBody>
          <a:bodyPr/>
          <a:lstStyle/>
          <a:p>
            <a:r>
              <a:rPr lang="en-US" dirty="0" smtClean="0">
                <a:solidFill>
                  <a:srgbClr val="FF0000"/>
                </a:solidFill>
              </a:rPr>
              <a:t>The British needed money to pay for the seven years war so they decided to tax the colonists to get it.</a:t>
            </a:r>
          </a:p>
          <a:p>
            <a:r>
              <a:rPr lang="en-US" dirty="0" smtClean="0">
                <a:solidFill>
                  <a:srgbClr val="FF0000"/>
                </a:solidFill>
              </a:rPr>
              <a:t>The government went through a series  of taxes from the stamp act to the tea act.  </a:t>
            </a:r>
          </a:p>
          <a:p>
            <a:r>
              <a:rPr lang="en-US" dirty="0" smtClean="0">
                <a:solidFill>
                  <a:srgbClr val="FF0000"/>
                </a:solidFill>
              </a:rPr>
              <a:t>Colonists got angry </a:t>
            </a:r>
            <a:r>
              <a:rPr lang="en-US" dirty="0" smtClean="0">
                <a:solidFill>
                  <a:srgbClr val="FF0000"/>
                </a:solidFill>
                <a:sym typeface="Wingdings" pitchFamily="2" charset="2"/>
              </a:rPr>
              <a:t></a:t>
            </a:r>
          </a:p>
          <a:p>
            <a:endParaRPr lang="en-US" dirty="0" smtClean="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claudiusmaximus.goto10.org/cm/2008-01-09_random_tiling_wallpaper_with_fbsetbg.pn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dirty="0" smtClean="0">
                <a:solidFill>
                  <a:srgbClr val="00B050"/>
                </a:solidFill>
              </a:rPr>
              <a:t>John Hancock in the Revolution</a:t>
            </a:r>
            <a:endParaRPr lang="en-US" dirty="0">
              <a:solidFill>
                <a:srgbClr val="00B050"/>
              </a:solidFill>
            </a:endParaRPr>
          </a:p>
        </p:txBody>
      </p:sp>
      <p:sp>
        <p:nvSpPr>
          <p:cNvPr id="3" name="Content Placeholder 2"/>
          <p:cNvSpPr>
            <a:spLocks noGrp="1"/>
          </p:cNvSpPr>
          <p:nvPr>
            <p:ph idx="1"/>
          </p:nvPr>
        </p:nvSpPr>
        <p:spPr/>
        <p:txBody>
          <a:bodyPr/>
          <a:lstStyle/>
          <a:p>
            <a:r>
              <a:rPr lang="en-US" dirty="0" smtClean="0">
                <a:solidFill>
                  <a:srgbClr val="00B050"/>
                </a:solidFill>
              </a:rPr>
              <a:t>The same year that the government passed the  stamp act that John Hancock became the Representative for Boston in the secret gang of rebels behind protest.</a:t>
            </a:r>
          </a:p>
        </p:txBody>
      </p:sp>
    </p:spTree>
  </p:cSld>
  <p:clrMapOvr>
    <a:masterClrMapping/>
  </p:clrMapOvr>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58</TotalTime>
  <Words>139</Words>
  <Application>Microsoft Office PowerPoint</Application>
  <PresentationFormat>On-screen Show (4:3)</PresentationFormat>
  <Paragraphs>13</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Technic</vt:lpstr>
      <vt:lpstr>  John Hancock</vt:lpstr>
      <vt:lpstr>Early Life </vt:lpstr>
      <vt:lpstr>From Protest to Revolution</vt:lpstr>
      <vt:lpstr>John Hancock in the Revolution</vt:lpstr>
    </vt:vector>
  </TitlesOfParts>
  <Company>your company name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John Hancock</dc:title>
  <dc:creator>your name</dc:creator>
  <cp:lastModifiedBy>your name</cp:lastModifiedBy>
  <cp:revision>7</cp:revision>
  <dcterms:created xsi:type="dcterms:W3CDTF">2012-04-10T14:51:46Z</dcterms:created>
  <dcterms:modified xsi:type="dcterms:W3CDTF">2012-04-16T15:11:17Z</dcterms:modified>
</cp:coreProperties>
</file>